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43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1450" y="62"/>
      </p:cViewPr>
      <p:guideLst>
        <p:guide orient="horz" pos="3120"/>
        <p:guide pos="43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F88AEC-67D7-44FF-912C-176A2BCAC7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B69D67-86F9-4EF6-8B2C-B0D85A77F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5E5C0F-4FF0-4005-B7F7-8BF3C2F83B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0AA9-6D3C-4A5A-B9E0-FF76C20A2A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67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8D0129-80A9-4F92-86A4-BD1FC1DAC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2F0CD2-7540-4653-A631-E68F4131A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BBE402-FDE8-4969-9B6E-7D80CAA8A8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24F18-FC5E-451E-87C7-66D3070B8C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20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0EB392-A7D3-455E-A6E5-73968E9F1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19C10A-2480-464F-BD1B-F3635673E3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48CD74-4BB0-478D-A43E-68AD40074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BA02-9647-4178-B507-17E22465D8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41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324486-37C8-410F-AA48-BBBA4FEB08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FA9EBB-01DC-45F3-AD87-37F88A7006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629FC0-1082-4692-BE4B-64E9E4C58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B4423-CD2B-4E82-9A0A-609396B06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530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FCE77-F352-4239-B1D0-AEE9192215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CB8712-D9D1-4D69-9555-7F4434B8B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17BC28-70E0-456E-A0D9-0CDB136BF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C046-9630-42BD-BA86-20B3154DE1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78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F92E8-6F61-4EC4-8A9E-0507226059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3B64F8-1D37-4BA6-A282-F0314C8FB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BEEADC-B71E-4248-A48E-CAFB4C328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95E7-F7EE-4E59-920E-8308A88B67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537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58931D-4F4C-4FEC-9301-6E856966D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07C0D1-292B-482B-814B-A0C17AC42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6A1437-0FD2-4F74-AD09-8BE8B6B63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6692-D054-4F97-B589-9B99311FBB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92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E16BFA-FEFD-468D-A82D-5B089A419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CF1A67-A4B0-4706-970F-97D35AE20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18B20D-7CC8-4429-B77F-7DBEEEFE7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18A55-E93F-477F-88C4-389FD8D20F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598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F17984-EA82-4608-BE95-28A44A1C0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D3768C-C06D-4F1C-BD27-4BE097BCB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141E27-D48D-436F-B2E4-C0EA5DD79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12667-CB04-44D1-B27C-D630801970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047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C54C09-16D9-43B6-B8D8-F2E8080F4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B5EDEA-2FF6-4C45-8251-D29206C31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B314F4-5F0D-4C13-AADE-9B319D598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2495-F79D-4243-A71E-DF2581FFC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599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FA863D-E6DD-4F07-9481-6608B17CC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194509-A9A7-428F-AB7C-FFBA13398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C75768-957A-4CA1-9759-D86F8B94B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BCB6-9CC0-4F5D-8EDB-B404640EB0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2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A7FBD9-405E-4C84-9A72-EC0A6FC7C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156D01-7AE0-4729-A871-32D2422A0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A3F1A6A-CB4B-49DE-BF31-A4906AB1D6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3D4C80-2BF7-4FDD-8F5D-CC48841254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EC0DE-EE7A-449C-863E-DD6AA3491F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4F117F-C96B-4213-80D2-5FADFB37C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A9219AF4-A09E-4FEB-BC4C-37FB68691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488950"/>
            <a:ext cx="4800600" cy="3698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ea typeface="ＤＦ太丸ゴシック体" pitchFamily="1" charset="-128"/>
              </a:rPr>
              <a:t>　　　　　　　　　　　　　　　</a:t>
            </a:r>
            <a:r>
              <a:rPr lang="ja-JP" altLang="en-US" sz="1800" b="1" dirty="0">
                <a:solidFill>
                  <a:schemeClr val="bg1"/>
                </a:solidFill>
                <a:latin typeface="A-OTF 新ゴ Pro H" panose="020B0800000000000000" pitchFamily="34" charset="-128"/>
                <a:ea typeface="A-OTF 新ゴ Pro H" panose="020B0800000000000000" pitchFamily="34" charset="-128"/>
              </a:rPr>
              <a:t>受講申込書</a:t>
            </a:r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DA11633A-679C-433A-AFC1-81A370F98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6570" y="441274"/>
            <a:ext cx="1744388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ＭＳ Ｐゴシック" panose="020B0600070205080204" pitchFamily="50" charset="-128"/>
              </a:rPr>
              <a:t>ＲＮＣアナウンスカレッジ事務局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ＭＳ Ｐゴシック" panose="020B0600070205080204" pitchFamily="50" charset="-128"/>
              </a:rPr>
              <a:t>高松市錦町２丁目２－１７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ＭＳ Ｐゴシック" panose="020B0600070205080204" pitchFamily="50" charset="-128"/>
              </a:rPr>
              <a:t>ＴＥＬ（０８７）８１１－２１１５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ＭＳ Ｐゴシック" panose="020B0600070205080204" pitchFamily="50" charset="-128"/>
              </a:rPr>
              <a:t>Mail: rncana@nexus-web.info</a:t>
            </a:r>
          </a:p>
        </p:txBody>
      </p:sp>
      <p:sp>
        <p:nvSpPr>
          <p:cNvPr id="2052" name="Text Box 6">
            <a:extLst>
              <a:ext uri="{FF2B5EF4-FFF2-40B4-BE49-F238E27FC236}">
                <a16:creationId xmlns:a16="http://schemas.microsoft.com/office/drawing/2014/main" id="{42D6EF06-1260-4BB6-ABFE-EB262B2A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1136650"/>
            <a:ext cx="1079500" cy="143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ＤＦ太丸ゴシック体" pitchFamily="1" charset="-128"/>
              </a:rPr>
              <a:t>写真</a:t>
            </a:r>
          </a:p>
        </p:txBody>
      </p:sp>
      <p:graphicFrame>
        <p:nvGraphicFramePr>
          <p:cNvPr id="2420" name="Group 372">
            <a:extLst>
              <a:ext uri="{FF2B5EF4-FFF2-40B4-BE49-F238E27FC236}">
                <a16:creationId xmlns:a16="http://schemas.microsoft.com/office/drawing/2014/main" id="{B915703D-E436-4D5B-9446-E29D50C41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87943"/>
              </p:ext>
            </p:extLst>
          </p:nvPr>
        </p:nvGraphicFramePr>
        <p:xfrm>
          <a:off x="115889" y="1560515"/>
          <a:ext cx="6594475" cy="4183653"/>
        </p:xfrm>
        <a:graphic>
          <a:graphicData uri="http://schemas.openxmlformats.org/drawingml/2006/table">
            <a:tbl>
              <a:tblPr/>
              <a:tblGrid>
                <a:gridCol w="168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1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4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ふりがな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氏　　名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7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生年月日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西暦　　　　　　　年　　　月　　　日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歳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現住所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〒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－　　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　</a:t>
                      </a:r>
                    </a:p>
                  </a:txBody>
                  <a:tcPr marL="91436" marR="91436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電話番号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自宅</a:t>
                      </a:r>
                    </a:p>
                  </a:txBody>
                  <a:tcPr marL="91436" marR="91436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携帯電話（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必須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）</a:t>
                      </a:r>
                    </a:p>
                  </a:txBody>
                  <a:tcPr marL="91436" marR="91436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メールアドレス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（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必須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）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PC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メールアドレス（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Web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授業用）</a:t>
                      </a:r>
                    </a:p>
                  </a:txBody>
                  <a:tcPr marL="91436" marR="91436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携帯メールアドレス（連絡用）</a:t>
                      </a:r>
                    </a:p>
                  </a:txBody>
                  <a:tcPr marL="91436" marR="91436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57976"/>
                  </a:ext>
                </a:extLst>
              </a:tr>
              <a:tr h="4317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職業または在学校名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7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最終学校名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趣　　味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7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特　　技</a:t>
                      </a:r>
                    </a:p>
                  </a:txBody>
                  <a:tcPr marL="91436" marR="91436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6" marR="9143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4" name="Text Box 267">
            <a:extLst>
              <a:ext uri="{FF2B5EF4-FFF2-40B4-BE49-F238E27FC236}">
                <a16:creationId xmlns:a16="http://schemas.microsoft.com/office/drawing/2014/main" id="{C527449B-6D09-4B00-8800-7B9736C3B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" y="1219200"/>
            <a:ext cx="30636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記入日　西暦　　　　　年　　　月　　　日</a:t>
            </a:r>
          </a:p>
        </p:txBody>
      </p:sp>
      <p:graphicFrame>
        <p:nvGraphicFramePr>
          <p:cNvPr id="2417" name="Group 369">
            <a:extLst>
              <a:ext uri="{FF2B5EF4-FFF2-40B4-BE49-F238E27FC236}">
                <a16:creationId xmlns:a16="http://schemas.microsoft.com/office/drawing/2014/main" id="{DEDABA59-2B1D-4BC2-B4B3-666913FCE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66666"/>
              </p:ext>
            </p:extLst>
          </p:nvPr>
        </p:nvGraphicFramePr>
        <p:xfrm>
          <a:off x="115888" y="6336404"/>
          <a:ext cx="6594475" cy="3513140"/>
        </p:xfrm>
        <a:graphic>
          <a:graphicData uri="http://schemas.openxmlformats.org/drawingml/2006/table">
            <a:tbl>
              <a:tblPr/>
              <a:tblGrid>
                <a:gridCol w="659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79" name="Text Box 370">
            <a:extLst>
              <a:ext uri="{FF2B5EF4-FFF2-40B4-BE49-F238E27FC236}">
                <a16:creationId xmlns:a16="http://schemas.microsoft.com/office/drawing/2014/main" id="{8FCFDA90-FA5B-49AA-A375-320673AFB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" y="6018904"/>
            <a:ext cx="18192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受講動機・自己ＰＲ</a:t>
            </a:r>
          </a:p>
        </p:txBody>
      </p:sp>
      <p:pic>
        <p:nvPicPr>
          <p:cNvPr id="2080" name="図 3">
            <a:extLst>
              <a:ext uri="{FF2B5EF4-FFF2-40B4-BE49-F238E27FC236}">
                <a16:creationId xmlns:a16="http://schemas.microsoft.com/office/drawing/2014/main" id="{1BB97B28-5B5C-407D-B136-9B10B41BC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55625"/>
            <a:ext cx="335915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1" name="テキスト ボックス 4">
            <a:extLst>
              <a:ext uri="{FF2B5EF4-FFF2-40B4-BE49-F238E27FC236}">
                <a16:creationId xmlns:a16="http://schemas.microsoft.com/office/drawing/2014/main" id="{2A86D5C1-DACD-4A6F-AB61-E0CEEFDF8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" y="962025"/>
            <a:ext cx="4673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別紙「受講申込者の個人情報の利用について」に同意のうえ、記入します。</a:t>
            </a:r>
          </a:p>
        </p:txBody>
      </p:sp>
      <p:sp>
        <p:nvSpPr>
          <p:cNvPr id="2084" name="テキスト ボックス 2">
            <a:extLst>
              <a:ext uri="{FF2B5EF4-FFF2-40B4-BE49-F238E27FC236}">
                <a16:creationId xmlns:a16="http://schemas.microsoft.com/office/drawing/2014/main" id="{F6E3C917-14D3-4673-96BA-1DD521B20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18" y="5745088"/>
            <a:ext cx="67008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携帯番号・メールアドレスはご本人の連絡先を記載してください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※18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歳未満の方は別紙入校同意書のご提出もお願いします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A-OTF 新ゴ Pro H</vt:lpstr>
      <vt:lpstr>ＤＦ太丸ゴシック体</vt:lpstr>
      <vt:lpstr>Meiryo UI</vt:lpstr>
      <vt:lpstr>ＭＳ Ｐゴシック</vt:lpstr>
      <vt:lpstr>MS UI Gothic</vt:lpstr>
      <vt:lpstr>メイリオ</vt:lpstr>
      <vt:lpstr>Arial</vt:lpstr>
      <vt:lpstr>標準デザイン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masuda</dc:creator>
  <cp:lastModifiedBy>河野　絵美</cp:lastModifiedBy>
  <cp:revision>24</cp:revision>
  <cp:lastPrinted>2022-01-13T07:27:08Z</cp:lastPrinted>
  <dcterms:created xsi:type="dcterms:W3CDTF">2005-02-14T08:33:37Z</dcterms:created>
  <dcterms:modified xsi:type="dcterms:W3CDTF">2024-01-25T01:31:42Z</dcterms:modified>
</cp:coreProperties>
</file>